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9" r:id="rId5"/>
    <p:sldId id="260" r:id="rId6"/>
    <p:sldId id="264" r:id="rId7"/>
    <p:sldId id="262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7D91-CB32-4353-89AB-71FBBB2F0D0A}" type="datetimeFigureOut">
              <a:rPr lang="vi-VN" smtClean="0"/>
              <a:t>14/01/2019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AA08-120A-45B6-B4E4-3478151C9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9802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7D91-CB32-4353-89AB-71FBBB2F0D0A}" type="datetimeFigureOut">
              <a:rPr lang="vi-VN" smtClean="0"/>
              <a:t>14/01/2019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AA08-120A-45B6-B4E4-3478151C9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879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7D91-CB32-4353-89AB-71FBBB2F0D0A}" type="datetimeFigureOut">
              <a:rPr lang="vi-VN" smtClean="0"/>
              <a:t>14/01/2019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AA08-120A-45B6-B4E4-3478151C9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4307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7D91-CB32-4353-89AB-71FBBB2F0D0A}" type="datetimeFigureOut">
              <a:rPr lang="vi-VN" smtClean="0"/>
              <a:t>14/01/2019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AA08-120A-45B6-B4E4-3478151C9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9069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7D91-CB32-4353-89AB-71FBBB2F0D0A}" type="datetimeFigureOut">
              <a:rPr lang="vi-VN" smtClean="0"/>
              <a:t>14/01/2019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AA08-120A-45B6-B4E4-3478151C9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2926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7D91-CB32-4353-89AB-71FBBB2F0D0A}" type="datetimeFigureOut">
              <a:rPr lang="vi-VN" smtClean="0"/>
              <a:t>14/01/2019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AA08-120A-45B6-B4E4-3478151C9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4887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7D91-CB32-4353-89AB-71FBBB2F0D0A}" type="datetimeFigureOut">
              <a:rPr lang="vi-VN" smtClean="0"/>
              <a:t>14/01/2019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AA08-120A-45B6-B4E4-3478151C9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9561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7D91-CB32-4353-89AB-71FBBB2F0D0A}" type="datetimeFigureOut">
              <a:rPr lang="vi-VN" smtClean="0"/>
              <a:t>14/01/2019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AA08-120A-45B6-B4E4-3478151C9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2014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7D91-CB32-4353-89AB-71FBBB2F0D0A}" type="datetimeFigureOut">
              <a:rPr lang="vi-VN" smtClean="0"/>
              <a:t>14/01/2019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AA08-120A-45B6-B4E4-3478151C9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4500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7D91-CB32-4353-89AB-71FBBB2F0D0A}" type="datetimeFigureOut">
              <a:rPr lang="vi-VN" smtClean="0"/>
              <a:t>14/01/2019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AA08-120A-45B6-B4E4-3478151C9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9587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7D91-CB32-4353-89AB-71FBBB2F0D0A}" type="datetimeFigureOut">
              <a:rPr lang="vi-VN" smtClean="0"/>
              <a:t>14/01/2019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1AA08-120A-45B6-B4E4-3478151C9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2600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57D91-CB32-4353-89AB-71FBBB2F0D0A}" type="datetimeFigureOut">
              <a:rPr lang="vi-VN" smtClean="0"/>
              <a:t>14/01/2019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1AA08-120A-45B6-B4E4-3478151C9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33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787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55381" y="0"/>
            <a:ext cx="865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smtClean="0">
                <a:latin typeface="+mj-lt"/>
              </a:rPr>
              <a:t>PHÒNG GIÁO DỤC ĐÀO TẠO QUẬN LONG BIÊN</a:t>
            </a:r>
            <a:endParaRPr lang="vi-VN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9421" y="662152"/>
            <a:ext cx="709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smtClean="0">
                <a:latin typeface="+mj-lt"/>
              </a:rPr>
              <a:t>TRƯỜNG MẦM NON GIA THƯỢNG</a:t>
            </a:r>
            <a:endParaRPr lang="vi-VN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938" y="1229709"/>
            <a:ext cx="2790497" cy="20179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3001" y="3371589"/>
            <a:ext cx="4275979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400" b="1" dirty="0" smtClean="0">
                <a:solidFill>
                  <a:prstClr val="black"/>
                </a:solidFill>
              </a:rPr>
              <a:t>GIÁO ÁN ÂM NHẠC</a:t>
            </a:r>
          </a:p>
          <a:p>
            <a:pPr lvl="0"/>
            <a:endParaRPr lang="vi-VN" sz="2400" dirty="0">
              <a:solidFill>
                <a:prstClr val="black"/>
              </a:solidFill>
            </a:endParaRPr>
          </a:p>
          <a:p>
            <a:r>
              <a:rPr lang="en-US" sz="2400" dirty="0">
                <a:latin typeface="Times New Roman" panose="02020603050405020304" pitchFamily="18" charset="0"/>
                <a:ea typeface=".VnTime" panose="020B7200000000000000" pitchFamily="34" charset="0"/>
                <a:cs typeface="Times New Roman" panose="02020603050405020304" pitchFamily="18" charset="0"/>
              </a:rPr>
              <a:t>Dạy hát</a:t>
            </a:r>
            <a:r>
              <a:rPr lang="en-US" sz="2400" b="1" dirty="0">
                <a:latin typeface="Times New Roman" panose="02020603050405020304" pitchFamily="18" charset="0"/>
                <a:ea typeface=".VnTime" panose="020B72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400" i="1" dirty="0">
                <a:latin typeface="Times New Roman" panose="02020603050405020304" pitchFamily="18" charset="0"/>
                <a:ea typeface=".VnTime" panose="020B7200000000000000" pitchFamily="34" charset="0"/>
                <a:cs typeface="Times New Roman" panose="02020603050405020304" pitchFamily="18" charset="0"/>
              </a:rPr>
              <a:t>Mẹ yêu không nào</a:t>
            </a:r>
            <a:r>
              <a:rPr lang="en-US" sz="2400" dirty="0" smtClean="0">
                <a:latin typeface="Times New Roman" panose="02020603050405020304" pitchFamily="18" charset="0"/>
                <a:ea typeface=".VnTime" panose="020B72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  <a:ea typeface=".VnTime" panose="020B7200000000000000" pitchFamily="34" charset="0"/>
                <a:cs typeface="Times New Roman" panose="02020603050405020304" pitchFamily="18" charset="0"/>
              </a:rPr>
              <a:t>Nghe hát</a:t>
            </a:r>
            <a:r>
              <a:rPr lang="en-US" sz="2400" b="1" dirty="0">
                <a:latin typeface="Times New Roman" panose="02020603050405020304" pitchFamily="18" charset="0"/>
                <a:ea typeface=".VnTime" panose="020B72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400" i="1" dirty="0">
                <a:latin typeface="Times New Roman" panose="02020603050405020304" pitchFamily="18" charset="0"/>
                <a:ea typeface=".VnTime" panose="020B7200000000000000" pitchFamily="34" charset="0"/>
                <a:cs typeface="Times New Roman" panose="02020603050405020304" pitchFamily="18" charset="0"/>
              </a:rPr>
              <a:t>Em là bông hồng nhỏ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dạy: Trần Thị Bích Quyên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   : Nhà trẻ D1 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7669" y="6164317"/>
            <a:ext cx="2799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 smtClean="0">
                <a:latin typeface="+mj-lt"/>
              </a:rPr>
              <a:t>Năm học: 2018-2019</a:t>
            </a:r>
            <a:endParaRPr lang="vi-VN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724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59876" y="630622"/>
            <a:ext cx="4937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MỤC ĐÍCH-YÊU CẦU</a:t>
            </a:r>
            <a:endParaRPr lang="vi-VN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403131" y="1324303"/>
            <a:ext cx="7895094" cy="407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Kiến thức</a:t>
            </a:r>
            <a:endParaRPr lang="vi-VN" sz="2800" dirty="0">
              <a:solidFill>
                <a:srgbClr val="3333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-Trẻ biết </a:t>
            </a: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 bài hát, tên tác giả ,biết cảm nhận giai điệu vui tươi của bài hát</a:t>
            </a:r>
            <a:r>
              <a:rPr lang="pt-BR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Kỹ năng</a:t>
            </a: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Hát thuộc lời, không ngọng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Rèn kỹ năng sử dụng các nhạc cụ âm nhạc.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pt-BR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 độ:</a:t>
            </a:r>
            <a:endParaRPr lang="vi-VN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-Trẻ hứng thú tham gia hoạt động.</a:t>
            </a:r>
            <a:endParaRPr lang="vi-VN" sz="2400" dirty="0"/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67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6129" y="1237103"/>
            <a:ext cx="3052439" cy="74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II. Chuẩn bị:</a:t>
            </a:r>
            <a:endParaRPr lang="vi-VN" sz="4000" dirty="0">
              <a:solidFill>
                <a:srgbClr val="3333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8083" y="2377231"/>
            <a:ext cx="9080938" cy="521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spcBef>
                <a:spcPct val="20000"/>
              </a:spcBef>
              <a:buAutoNum type="arabicPeriod"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Đồ dùng của cô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457200" lvl="0" indent="-457200">
              <a:buFontTx/>
              <a:buChar char="-"/>
            </a:pPr>
            <a:r>
              <a:rPr lang="vi-VN" sz="3200" dirty="0">
                <a:solidFill>
                  <a:srgbClr val="3333FF"/>
                </a:solidFill>
              </a:rPr>
              <a:t>Nhạc không lời bài hát: “Mẹ yêu không nào”, </a:t>
            </a:r>
          </a:p>
          <a:p>
            <a:pPr lvl="0"/>
            <a:r>
              <a:rPr lang="vi-VN" sz="3200" dirty="0">
                <a:solidFill>
                  <a:srgbClr val="3333FF"/>
                </a:solidFill>
              </a:rPr>
              <a:t>“Em là bông hồng nhỏ”.</a:t>
            </a:r>
          </a:p>
          <a:p>
            <a:pPr lvl="0"/>
            <a:r>
              <a:rPr lang="vi-VN" sz="3200" dirty="0">
                <a:solidFill>
                  <a:srgbClr val="3333FF"/>
                </a:solidFill>
              </a:rPr>
              <a:t> - Máy chiếu, giáo án điện </a:t>
            </a:r>
            <a:r>
              <a:rPr lang="vi-VN" sz="3200" dirty="0" smtClean="0">
                <a:solidFill>
                  <a:srgbClr val="3333FF"/>
                </a:solidFill>
              </a:rPr>
              <a:t>tử</a:t>
            </a:r>
          </a:p>
          <a:p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2. Đồ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dùng của trẻ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r>
              <a:rPr lang="vi-VN" sz="3200" dirty="0">
                <a:solidFill>
                  <a:srgbClr val="3333FF"/>
                </a:solidFill>
                <a:latin typeface="Times New Roman" panose="02020603050405020304" pitchFamily="18" charset="0"/>
              </a:rPr>
              <a:t>- Tâm thế thoải mái,trang phục gọn gàng.</a:t>
            </a:r>
          </a:p>
          <a:p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lvl="0"/>
            <a:endParaRPr lang="vi-VN" sz="3200" dirty="0">
              <a:solidFill>
                <a:srgbClr val="3333FF"/>
              </a:solidFill>
            </a:endParaRPr>
          </a:p>
          <a:p>
            <a:pPr marL="514350" lvl="0" indent="-514350">
              <a:spcBef>
                <a:spcPct val="20000"/>
              </a:spcBef>
              <a:buAutoNum type="arabicPeriod"/>
            </a:pPr>
            <a:endParaRPr lang="vi-VN" sz="3200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514350" lvl="0" indent="-514350">
              <a:spcBef>
                <a:spcPct val="20000"/>
              </a:spcBef>
              <a:buAutoNum type="arabicPeriod"/>
            </a:pP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59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3849" y="1671145"/>
            <a:ext cx="5117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3333FF"/>
                </a:solidFill>
                <a:latin typeface="Times New Roman" panose="02020603050405020304" pitchFamily="18" charset="0"/>
                <a:ea typeface="+mj-ea"/>
                <a:cs typeface="+mj-cs"/>
              </a:rPr>
              <a:t>III. Cách tiến hành:</a:t>
            </a:r>
            <a:endParaRPr lang="vi-VN" dirty="0">
              <a:solidFill>
                <a:srgbClr val="3333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134" y="2632842"/>
            <a:ext cx="411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vi-VN" sz="3600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1. </a:t>
            </a:r>
            <a:r>
              <a:rPr lang="vi-VN" sz="3600" dirty="0">
                <a:solidFill>
                  <a:srgbClr val="3333FF"/>
                </a:solidFill>
                <a:latin typeface="Times New Roman" panose="02020603050405020304" pitchFamily="18" charset="0"/>
              </a:rPr>
              <a:t>Ổn định tổ chức: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6649" y="3342290"/>
            <a:ext cx="4840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Cô trò truyện cùng trẻ: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1008992" y="4020207"/>
            <a:ext cx="6763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3333FF"/>
                </a:solidFill>
                <a:latin typeface="Times New Roman" panose="02020603050405020304" pitchFamily="18" charset="0"/>
              </a:rPr>
              <a:t>2. Phương pháp, hình thức tổ chức: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2414" y="4682359"/>
            <a:ext cx="7267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- </a:t>
            </a:r>
            <a:r>
              <a:rPr lang="vi-VN" sz="2800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Cô hát </a:t>
            </a:r>
            <a:r>
              <a:rPr lang="vi-VN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bài hát </a:t>
            </a:r>
            <a:r>
              <a:rPr lang="vi-VN" sz="2800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“Mẹ yêu không nào” </a:t>
            </a:r>
            <a:r>
              <a:rPr lang="vi-VN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1 lần.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6648" y="5423338"/>
            <a:ext cx="9317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3333FF"/>
                </a:solidFill>
                <a:latin typeface="+mj-lt"/>
              </a:rPr>
              <a:t>- Dạy trẻ hát: “Mẹ yêu không nào” dưới nhiều hình thức</a:t>
            </a:r>
            <a:endParaRPr lang="vi-VN" sz="2800" dirty="0">
              <a:solidFill>
                <a:srgbClr val="3333FF"/>
              </a:solidFill>
              <a:latin typeface="+mj-lt"/>
            </a:endParaRPr>
          </a:p>
        </p:txBody>
      </p:sp>
      <p:pic>
        <p:nvPicPr>
          <p:cNvPr id="11" name="Mẹ yêu không nào (cu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4109" y="5520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9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82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8634" y="1907629"/>
            <a:ext cx="903364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hát: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“Em là bông hồng nhỏ"</a:t>
            </a:r>
            <a:endParaRPr 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Em là bông hồng nhỏ (cu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1048" y="32818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8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Em là bông hồng nh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59" y="0"/>
            <a:ext cx="12081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2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1" y="1466193"/>
            <a:ext cx="7866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i="1" kern="10" dirty="0">
                <a:solidFill>
                  <a:srgbClr val="3333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Kính chúc các cô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i="1" kern="10" dirty="0">
                <a:solidFill>
                  <a:srgbClr val="3333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dồi dào sức khỏe</a:t>
            </a:r>
          </a:p>
        </p:txBody>
      </p:sp>
    </p:spTree>
    <p:extLst>
      <p:ext uri="{BB962C8B-B14F-4D97-AF65-F5344CB8AC3E}">
        <p14:creationId xmlns:p14="http://schemas.microsoft.com/office/powerpoint/2010/main" val="396261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248</Words>
  <Application>Microsoft Office PowerPoint</Application>
  <PresentationFormat>Widescreen</PresentationFormat>
  <Paragraphs>36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MyPC</cp:lastModifiedBy>
  <cp:revision>23</cp:revision>
  <dcterms:created xsi:type="dcterms:W3CDTF">2019-01-05T06:21:10Z</dcterms:created>
  <dcterms:modified xsi:type="dcterms:W3CDTF">2019-01-14T09:25:46Z</dcterms:modified>
</cp:coreProperties>
</file>